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Kollektif Bold" charset="1" panose="020B0604020101010102"/>
      <p:regular r:id="rId44"/>
    </p:embeddedFont>
    <p:embeddedFont>
      <p:font typeface="Public Sans Bold" charset="1" panose="00000000000000000000"/>
      <p:regular r:id="rId45"/>
    </p:embeddedFont>
    <p:embeddedFont>
      <p:font typeface="Roboto Bold" charset="1" panose="02000000000000000000"/>
      <p:regular r:id="rId46"/>
    </p:embeddedFont>
    <p:embeddedFont>
      <p:font typeface="Kollektif" charset="1" panose="020B0604020101010102"/>
      <p:regular r:id="rId47"/>
    </p:embeddedFont>
    <p:embeddedFont>
      <p:font typeface="Aileron Bold" charset="1" panose="00000800000000000000"/>
      <p:regular r:id="rId48"/>
    </p:embeddedFont>
    <p:embeddedFont>
      <p:font typeface="Kollektif Italics" charset="1" panose="020B0604020101010102"/>
      <p:regular r:id="rId49"/>
    </p:embeddedFont>
    <p:embeddedFont>
      <p:font typeface="Roboto" charset="1" panose="020000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jpeg" Type="http://schemas.openxmlformats.org/officeDocument/2006/relationships/image"/><Relationship Id="rId11" Target="../media/image42.jpe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jpe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VAGd6pFizaw.mp4" Type="http://schemas.openxmlformats.org/officeDocument/2006/relationships/video"/><Relationship Id="rId12" Target="../media/VAGd6pFizaw.mp4" Type="http://schemas.microsoft.com/office/2007/relationships/media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jpe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14" Target="../media/image67.png" Type="http://schemas.openxmlformats.org/officeDocument/2006/relationships/image"/><Relationship Id="rId15" Target="../media/image68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5426"/>
            <a:ext cx="9657581" cy="75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82628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75754"/>
            <a:ext cx="837745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89246"/>
            <a:ext cx="3617876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75754"/>
            <a:ext cx="8377452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10526821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75754"/>
            <a:ext cx="10628990" cy="50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801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84" r="0" b="-1723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75754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시스템을 제공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큐레이팅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89246"/>
            <a:ext cx="4522102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 내가 겪고 있는 증상을 가장 잘 봐 줄 수 있는 정신과 전문의 및 상담심리사를 매칭시켜줌.</a:t>
            </a:r>
          </a:p>
          <a:p>
            <a:pPr algn="just">
              <a:lnSpc>
                <a:spcPts val="2239"/>
              </a:lnSpc>
            </a:pP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7156854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환자가 작성한 포스트와 AI 채팅 내용을 기반으로 AI 요약본을 생성, 원본 포스트 및 AI챗과 함께 치료사용 네트워크에 게시.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해당 게시글에 접근하여 코멘트를 남기고,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환자는 가장 마음에 드는 답변을 골라 상담 요청을 진행하여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전문의와의 채팅일 경우에는 진료 예약을,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채팅일 경우에는 진료 예약 뿐만 아니라 비대면 상담까지 가능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정신과/상담심리사 매칭 시스템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501577" y="5713954"/>
            <a:ext cx="837745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큐레이팅 시스템 제공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79721"/>
            <a:ext cx="9416202" cy="275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723479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79721"/>
            <a:ext cx="9416202" cy="220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https://www.newsmp.com/news/articleView.html?idxno=153242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6646" y="1640509"/>
            <a:ext cx="3333279" cy="2472182"/>
          </a:xfrm>
          <a:custGeom>
            <a:avLst/>
            <a:gdLst/>
            <a:ahLst/>
            <a:cxnLst/>
            <a:rect r="r" b="b" t="t" l="l"/>
            <a:pathLst>
              <a:path h="2472182" w="3333279">
                <a:moveTo>
                  <a:pt x="0" y="0"/>
                </a:moveTo>
                <a:lnTo>
                  <a:pt x="3333279" y="0"/>
                </a:lnTo>
                <a:lnTo>
                  <a:pt x="3333279" y="2472182"/>
                </a:lnTo>
                <a:lnTo>
                  <a:pt x="0" y="247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723479"/>
            <a:ext cx="837745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86914"/>
            <a:ext cx="3726319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86914"/>
            <a:ext cx="372631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86914"/>
            <a:ext cx="3726319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874072" y="258944"/>
            <a:ext cx="3805884" cy="976911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6253" y="387778"/>
            <a:ext cx="3709463" cy="9511443"/>
          </a:xfrm>
          <a:custGeom>
            <a:avLst/>
            <a:gdLst/>
            <a:ahLst/>
            <a:cxnLst/>
            <a:rect r="r" b="b" t="t" l="l"/>
            <a:pathLst>
              <a:path h="9511443" w="3709463">
                <a:moveTo>
                  <a:pt x="0" y="0"/>
                </a:moveTo>
                <a:lnTo>
                  <a:pt x="3709463" y="0"/>
                </a:lnTo>
                <a:lnTo>
                  <a:pt x="3709463" y="9511444"/>
                </a:lnTo>
                <a:lnTo>
                  <a:pt x="0" y="9511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94048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7895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8758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6294048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6294048"/>
            <a:ext cx="6190676" cy="359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원터치로 해결 가능한 방법을 제시함으로써 완화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댓글 게시 순서에 상관없이, 프리미엄 병원이 최상단에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939105"/>
            <a:ext cx="1117705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62914"/>
            <a:ext cx="4700993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117014"/>
            <a:ext cx="36878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471026"/>
            <a:chOff x="0" y="0"/>
            <a:chExt cx="1956507" cy="19676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967678"/>
            </a:xfrm>
            <a:custGeom>
              <a:avLst/>
              <a:gdLst/>
              <a:ahLst/>
              <a:cxnLst/>
              <a:rect r="r" b="b" t="t" l="l"/>
              <a:pathLst>
                <a:path h="1967678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967678"/>
                  </a:lnTo>
                  <a:lnTo>
                    <a:pt x="0" y="1967678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958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922" y="3651242"/>
            <a:ext cx="6828300" cy="604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메뉴 소개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정신건강에 대해 낮아진 진입장벽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64291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3332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5922" y="4659238"/>
            <a:ext cx="6828300" cy="321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예약 / 방문 / 설정 / 로그아웃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정신건강에 대해 낮아진 진입장벽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무엇이든 받아주는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 사람과 나의 치부에 대해 이야기하는 것이 꺼려졌다면, 원하지 않는다면 기록이 남지 않도록 할 수 있는 AI 상담사와의 상담 기능은 환자들이 더 적극적으로 자신이 처한 상황과 상태를 표출할 수 있도록 격려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4757" y="3589210"/>
            <a:ext cx="44608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누구든지 받을 수 있는 큐레이팅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86914"/>
            <a:ext cx="372631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계정 여부에 상관없이, 모든 환자는 자신이 그동안 작성한 포스트와 AI와의 채팅 내용을 기반으로 심리 상태를 분석한 자료와 그 원본을 치료사용 네트워크에 업로드, 큐레이팅을 받기 위한 기반으로 활용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79197" y="3607625"/>
            <a:ext cx="446085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언제든지 방문 가능한 정신과 / 상담사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86914"/>
            <a:ext cx="372631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UX를 벤치마킹한 예약 시스템은, 환자와 치료사간의 시간 약속을 더 편리하게 정하고 지킬 수 있도록 하는 편의를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더 간편해진 비대면 예약 절차를 통해 심도있고 질 높은 대면 상담 기회 제공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